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78"/>
    <p:restoredTop sz="94595"/>
  </p:normalViewPr>
  <p:slideViewPr>
    <p:cSldViewPr snapToGrid="0" snapToObjects="1">
      <p:cViewPr varScale="1">
        <p:scale>
          <a:sx n="51" d="100"/>
          <a:sy n="51" d="100"/>
        </p:scale>
        <p:origin x="200" y="1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message of Haggai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en-US" dirty="0" smtClean="0"/>
              <a:t>Dr. Christopher Cone</a:t>
            </a:r>
          </a:p>
          <a:p>
            <a:pPr algn="r"/>
            <a:r>
              <a:rPr lang="en-US" dirty="0" err="1" smtClean="0"/>
              <a:t>drcone.com</a:t>
            </a:r>
            <a:r>
              <a:rPr lang="en-US" dirty="0" smtClean="0"/>
              <a:t>  </a:t>
            </a:r>
            <a:r>
              <a:rPr lang="en-US" dirty="0" err="1" smtClean="0"/>
              <a:t>calvary.edu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</a:t>
            </a:r>
            <a:r>
              <a:rPr lang="en-US" dirty="0" err="1" smtClean="0"/>
              <a:t>haggai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Contemporary of Ezra and Zechariah in post </a:t>
            </a:r>
            <a:r>
              <a:rPr lang="mr-IN" sz="3600" dirty="0" smtClean="0"/>
              <a:t>–</a:t>
            </a:r>
            <a:r>
              <a:rPr lang="en-US" sz="3600" dirty="0" smtClean="0"/>
              <a:t>exile Judah</a:t>
            </a:r>
          </a:p>
          <a:p>
            <a:r>
              <a:rPr lang="en-US" sz="3600" smtClean="0"/>
              <a:t>520 BC (second year of Darius)</a:t>
            </a:r>
            <a:endParaRPr lang="en-US" sz="3600" dirty="0" smtClean="0"/>
          </a:p>
          <a:p>
            <a:r>
              <a:rPr lang="en-US" sz="3600" dirty="0" smtClean="0"/>
              <a:t>Timestamps provide an outline of the book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5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Ezra 1-4 – Temple work begun, stopped, because of opposition and decree</a:t>
            </a:r>
          </a:p>
          <a:p>
            <a:r>
              <a:rPr lang="en-US" sz="3600" dirty="0" smtClean="0"/>
              <a:t>Ezra 5 – Haggai and Zechariah and the request to resume</a:t>
            </a:r>
          </a:p>
          <a:p>
            <a:r>
              <a:rPr lang="en-US" sz="3600" dirty="0" smtClean="0"/>
              <a:t>Ezra 6 – Darius finds Cyrus’ decree, reiterates, and work resumes.</a:t>
            </a:r>
          </a:p>
          <a:p>
            <a:r>
              <a:rPr lang="en-US" sz="3600" dirty="0" smtClean="0"/>
              <a:t>Stoppage in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year of Darius (4:24), completion in 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year (6:15)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6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Haggai’s 1</a:t>
            </a:r>
            <a:r>
              <a:rPr lang="en-US" baseline="30000" dirty="0" smtClean="0"/>
              <a:t>st</a:t>
            </a:r>
            <a:r>
              <a:rPr lang="en-US" dirty="0" smtClean="0"/>
              <a:t> word: 1:1-15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1:1-4 Problem: Disobedience – Temple Neglected</a:t>
            </a:r>
          </a:p>
          <a:p>
            <a:r>
              <a:rPr lang="en-US" sz="3200" dirty="0" smtClean="0"/>
              <a:t>1:5-6 Result: Judgment – Israel Neglected</a:t>
            </a:r>
          </a:p>
          <a:p>
            <a:r>
              <a:rPr lang="en-US" sz="3200" dirty="0" smtClean="0"/>
              <a:t>1:7-8 Command: Obedience – Build the Temple</a:t>
            </a:r>
          </a:p>
          <a:p>
            <a:r>
              <a:rPr lang="en-US" sz="3200" dirty="0" smtClean="0"/>
              <a:t>1:9-11 Alternative: Judgment – Neglect of Israel</a:t>
            </a:r>
          </a:p>
          <a:p>
            <a:r>
              <a:rPr lang="en-US" sz="3200" dirty="0" smtClean="0"/>
              <a:t>1:12-15 Obedience: Construction Begun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266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Haggai’s 2</a:t>
            </a:r>
            <a:r>
              <a:rPr lang="en-US" baseline="30000" dirty="0" smtClean="0"/>
              <a:t>nd</a:t>
            </a:r>
            <a:r>
              <a:rPr lang="en-US" dirty="0" smtClean="0"/>
              <a:t> word: 2:1-9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2</a:t>
            </a:r>
            <a:r>
              <a:rPr lang="en-US" sz="4800" dirty="0" smtClean="0"/>
              <a:t>:1-9 The Obedient Have Hope: God is Faithful!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4409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Haggai’s 3</a:t>
            </a:r>
            <a:r>
              <a:rPr lang="en-US" baseline="30000" dirty="0" smtClean="0"/>
              <a:t>rd</a:t>
            </a:r>
            <a:r>
              <a:rPr lang="en-US" dirty="0" smtClean="0"/>
              <a:t> word: 2:10-19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2:10-19 The Obedient Are Holy: Israel Must Be Holy!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5988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Haggai’s 4</a:t>
            </a:r>
            <a:r>
              <a:rPr lang="en-US" baseline="30000" dirty="0" smtClean="0"/>
              <a:t>th</a:t>
            </a:r>
            <a:r>
              <a:rPr lang="en-US" dirty="0" smtClean="0"/>
              <a:t> word: 2:20-23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2:20-23 The Obedient Are Blessed: Blessing of Zerubbabel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663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God is trustworthy</a:t>
            </a:r>
          </a:p>
          <a:p>
            <a:pPr lvl="1"/>
            <a:r>
              <a:rPr lang="en-US" sz="4600" dirty="0" smtClean="0"/>
              <a:t>He keeps His word</a:t>
            </a:r>
          </a:p>
          <a:p>
            <a:r>
              <a:rPr lang="en-US" sz="4800" dirty="0" smtClean="0"/>
              <a:t>God does not ignore disobedience</a:t>
            </a:r>
          </a:p>
          <a:p>
            <a:pPr lvl="1"/>
            <a:r>
              <a:rPr lang="en-US" sz="4600" dirty="0" smtClean="0"/>
              <a:t>He disciplines</a:t>
            </a:r>
          </a:p>
          <a:p>
            <a:r>
              <a:rPr lang="en-US" sz="4800" dirty="0" smtClean="0"/>
              <a:t>God is a gracious rewarder</a:t>
            </a:r>
            <a:endParaRPr lang="en-US" sz="4800" dirty="0"/>
          </a:p>
          <a:p>
            <a:pPr lvl="1"/>
            <a:r>
              <a:rPr lang="en-US" sz="4600" dirty="0" smtClean="0"/>
              <a:t>He provides blessing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3982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22</TotalTime>
  <Words>136</Words>
  <Application>Microsoft Macintosh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Mangal</vt:lpstr>
      <vt:lpstr>Arial</vt:lpstr>
      <vt:lpstr>Vapor Trail</vt:lpstr>
      <vt:lpstr>The message of Haggai</vt:lpstr>
      <vt:lpstr>Intro to haggai</vt:lpstr>
      <vt:lpstr>background</vt:lpstr>
      <vt:lpstr>Haggai’s 1st word: 1:1-15</vt:lpstr>
      <vt:lpstr>Haggai’s 2nd word: 2:1-9</vt:lpstr>
      <vt:lpstr>Haggai’s 3rd word: 2:10-19</vt:lpstr>
      <vt:lpstr>Haggai’s 4th word: 2:20-23</vt:lpstr>
      <vt:lpstr>So what???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message of Haggai</dc:title>
  <dc:creator>christopher cone</dc:creator>
  <cp:lastModifiedBy>christopher cone</cp:lastModifiedBy>
  <cp:revision>3</cp:revision>
  <dcterms:created xsi:type="dcterms:W3CDTF">2016-11-13T13:16:02Z</dcterms:created>
  <dcterms:modified xsi:type="dcterms:W3CDTF">2016-11-13T13:38:02Z</dcterms:modified>
</cp:coreProperties>
</file>